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950" r:id="rId2"/>
    <p:sldId id="1344" r:id="rId3"/>
    <p:sldId id="332" r:id="rId4"/>
    <p:sldId id="454" r:id="rId5"/>
    <p:sldId id="455" r:id="rId6"/>
    <p:sldId id="457" r:id="rId7"/>
    <p:sldId id="456" r:id="rId8"/>
    <p:sldId id="463" r:id="rId9"/>
    <p:sldId id="458" r:id="rId10"/>
    <p:sldId id="459" r:id="rId11"/>
    <p:sldId id="460" r:id="rId12"/>
    <p:sldId id="1379" r:id="rId13"/>
    <p:sldId id="1380" r:id="rId14"/>
    <p:sldId id="1381" r:id="rId15"/>
    <p:sldId id="1382" r:id="rId16"/>
    <p:sldId id="1383" r:id="rId17"/>
    <p:sldId id="1384" r:id="rId18"/>
    <p:sldId id="1385" r:id="rId19"/>
    <p:sldId id="1378" r:id="rId20"/>
    <p:sldId id="545" r:id="rId21"/>
    <p:sldId id="546" r:id="rId22"/>
    <p:sldId id="1373" r:id="rId23"/>
    <p:sldId id="547" r:id="rId24"/>
    <p:sldId id="548" r:id="rId25"/>
    <p:sldId id="1374" r:id="rId26"/>
    <p:sldId id="552" r:id="rId27"/>
    <p:sldId id="549" r:id="rId28"/>
    <p:sldId id="550" r:id="rId29"/>
    <p:sldId id="553" r:id="rId30"/>
    <p:sldId id="551" r:id="rId31"/>
    <p:sldId id="1386" r:id="rId32"/>
    <p:sldId id="675" r:id="rId33"/>
    <p:sldId id="581" r:id="rId34"/>
    <p:sldId id="650" r:id="rId35"/>
    <p:sldId id="582" r:id="rId36"/>
    <p:sldId id="676" r:id="rId37"/>
    <p:sldId id="501" r:id="rId38"/>
    <p:sldId id="677" r:id="rId39"/>
    <p:sldId id="518" r:id="rId40"/>
    <p:sldId id="523" r:id="rId41"/>
    <p:sldId id="520" r:id="rId42"/>
    <p:sldId id="521" r:id="rId43"/>
    <p:sldId id="522" r:id="rId44"/>
    <p:sldId id="954" r:id="rId45"/>
    <p:sldId id="1240" r:id="rId46"/>
    <p:sldId id="256" r:id="rId47"/>
    <p:sldId id="257" r:id="rId48"/>
    <p:sldId id="1237" r:id="rId49"/>
    <p:sldId id="1238" r:id="rId50"/>
    <p:sldId id="1336" r:id="rId51"/>
    <p:sldId id="1281" r:id="rId52"/>
    <p:sldId id="1377" r:id="rId53"/>
    <p:sldId id="1339" r:id="rId54"/>
    <p:sldId id="946" r:id="rId5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344"/>
            <p14:sldId id="332"/>
            <p14:sldId id="454"/>
            <p14:sldId id="455"/>
            <p14:sldId id="457"/>
            <p14:sldId id="456"/>
            <p14:sldId id="463"/>
            <p14:sldId id="458"/>
            <p14:sldId id="459"/>
            <p14:sldId id="460"/>
            <p14:sldId id="1379"/>
            <p14:sldId id="1380"/>
            <p14:sldId id="1381"/>
            <p14:sldId id="1382"/>
            <p14:sldId id="1383"/>
            <p14:sldId id="1384"/>
            <p14:sldId id="1385"/>
            <p14:sldId id="1378"/>
            <p14:sldId id="545"/>
            <p14:sldId id="546"/>
            <p14:sldId id="1373"/>
            <p14:sldId id="547"/>
            <p14:sldId id="548"/>
            <p14:sldId id="1374"/>
            <p14:sldId id="552"/>
            <p14:sldId id="549"/>
            <p14:sldId id="550"/>
            <p14:sldId id="553"/>
            <p14:sldId id="551"/>
            <p14:sldId id="1386"/>
            <p14:sldId id="675"/>
            <p14:sldId id="581"/>
            <p14:sldId id="650"/>
            <p14:sldId id="582"/>
            <p14:sldId id="676"/>
            <p14:sldId id="501"/>
            <p14:sldId id="677"/>
            <p14:sldId id="518"/>
            <p14:sldId id="523"/>
            <p14:sldId id="520"/>
            <p14:sldId id="521"/>
            <p14:sldId id="522"/>
            <p14:sldId id="954"/>
            <p14:sldId id="1240"/>
            <p14:sldId id="256"/>
            <p14:sldId id="257"/>
            <p14:sldId id="1237"/>
            <p14:sldId id="1238"/>
            <p14:sldId id="1336"/>
            <p14:sldId id="1281"/>
            <p14:sldId id="1377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4" autoAdjust="0"/>
    <p:restoredTop sz="82242" autoAdjust="0"/>
  </p:normalViewPr>
  <p:slideViewPr>
    <p:cSldViewPr>
      <p:cViewPr varScale="1">
        <p:scale>
          <a:sx n="96" d="100"/>
          <a:sy n="96" d="100"/>
        </p:scale>
        <p:origin x="229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22/09/2025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9A20-9022-A5C3-341A-3FC67A15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BBB2F-AD4B-268A-C5D5-17B74EEEFA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A550FD-7ADF-A0C2-959D-FA8546C9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8267E-C2C4-DD5A-AAA9-9A612E975E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086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DEBB9-53F5-AC35-1F7C-F0A2ADA9C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559D23-4231-0B1D-AC09-EDCF14166D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2A9614-CB79-4287-E469-C60225649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BA0022-6B4E-C709-D03B-C2D4C15853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724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FC295D-24FE-62B2-C9A7-0F7D112C8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6095CA-B395-ADC1-2926-0B8E407725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90CBF9-75FE-C26B-82DE-61B4B2CF1D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61ACEF-56B7-2CBC-3E96-4CB95B71FD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024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22/09/2025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28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September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0FC65F-6319-1DB6-E282-44C4E8ED76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96B40A-4576-5E12-B95E-67B87AD66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Hell lost another one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free I am free I am free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Hell lost another one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am free I am free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13681-1347-A03E-CCDC-4AD17D4D0939}"/>
              </a:ext>
            </a:extLst>
          </p:cNvPr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69103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0C18D-98C9-AEDA-F90F-C4266ADC1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2AE24CE-6ADE-B2DE-EAAD-DCD1859E9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picked me up You turned me around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placed my feet on solid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Because You healed my heart You changed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free I'm not the same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 I thank God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FD1BAD-6226-C339-2A9E-473F9BE02B66}"/>
              </a:ext>
            </a:extLst>
          </p:cNvPr>
          <p:cNvSpPr txBox="1"/>
          <p:nvPr/>
        </p:nvSpPr>
        <p:spPr>
          <a:xfrm>
            <a:off x="8388424" y="-3388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003699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78689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827206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3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51AD6-4CFA-79CD-B036-E66F4B404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73FFD-582A-C2F2-7682-DDBD6DCB3268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ECCD82-0390-1193-038C-1271F88A892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626F56B9-9788-B5A3-4680-A614FFE137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842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7EE59-AEF4-2B1F-1753-F91D0594B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1780-0E72-03DB-C8E6-0DB3005A7F2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3EDE965-BA49-88AB-EAC0-AD5F11FEA31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AF7BB691-865E-E766-677C-5C05A88B2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55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202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49DD7-B2B7-34A7-A5B8-EAF1715FF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1C4FFBF-DCE6-E5A1-C361-22E248E403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0BFF33-1B50-1A18-6F77-6FA2008844EA}"/>
              </a:ext>
            </a:extLst>
          </p:cNvPr>
          <p:cNvSpPr txBox="1"/>
          <p:nvPr/>
        </p:nvSpPr>
        <p:spPr>
          <a:xfrm>
            <a:off x="8316416" y="3433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131031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264884" y="-14818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AC4FD-CC2D-2962-0618-F531E8066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C5B6EF0-9D08-FD59-927E-A98110967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AF180A-F50C-F047-FA28-D8A0F38D8779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10242288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245452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24093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240938" y="-1824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Thank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7169680</a:t>
            </a:r>
          </a:p>
          <a:p>
            <a:r>
              <a:rPr lang="en-GB" sz="1200" dirty="0">
                <a:solidFill>
                  <a:schemeClr val="bg1"/>
                </a:solidFill>
              </a:rPr>
              <a:t>Aaron Moses | Chuck Butler | Dante Bowe | Enrique Holmes | Jesse Cline | Maryanne J. George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2021 Aaron Moses Chiriboga Music; Be Essential Songs; </a:t>
            </a:r>
            <a:r>
              <a:rPr lang="en-GB" sz="1200" dirty="0" err="1">
                <a:solidFill>
                  <a:schemeClr val="bg1"/>
                </a:solidFill>
              </a:rPr>
              <a:t>Holmeboy</a:t>
            </a:r>
            <a:r>
              <a:rPr lang="en-GB" sz="1200" dirty="0">
                <a:solidFill>
                  <a:schemeClr val="bg1"/>
                </a:solidFill>
              </a:rPr>
              <a:t> Music Group; Jesse Cline Publishing Designee; Jord A Lil Music; Bethel Worship Publishing; Heritage Worship Music Publishing; Maverick City Publishing; MJ George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231693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40BF0-573C-E304-CE4B-94A094D65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1903C-B575-83CC-A0C1-8709FBA1B7D5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555D634-7FC8-20E8-E393-608AF6D426EE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0B1166E2-C709-9AF4-48D4-083DA6BDC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1608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F84CD-67FB-95EA-B638-5ED29B240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2F3DB5-8A51-6FB5-91DA-75FF209EF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81DA39-FA16-709C-0169-6A015F51958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586538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52577-44A5-72BE-D3BB-50ACE391B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7ED971D-E8C0-8D49-39C7-1902B6524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B33409-F54E-5BE1-D62D-F447F02D4DF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41634373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Wandering into the night wanting a place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weary soul this bag of bones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try with all of my might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 just can't win the fight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slowly drifting a vagabond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6323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D21658-82D9-9B84-5AFA-28503DDF4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484" y="0"/>
            <a:ext cx="485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9/22/2025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47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28838-C0FA-C339-E16F-5A439F07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D7BE0D-C14E-5761-2D6B-4757AD653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just when I ran out of the road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met a man I didn't know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 told me that I was not alone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1770E6-11E5-F766-740C-162EB63DC923}"/>
              </a:ext>
            </a:extLst>
          </p:cNvPr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5667704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6276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E0170-B52E-15DB-4E66-37F70474E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8DE720-43C6-B247-D5B3-900A2A61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36712"/>
            <a:ext cx="6264696" cy="532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7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91D09-9D12-9403-DF28-2FE616D1D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14DE41F-6BDC-916A-4205-946750AC8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picked me up You turned me around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placed my feet on solid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Because You healed my heart You changed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free I'm not the same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 I thank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932DDC-277B-2BB1-0C21-7244B3A977BF}"/>
              </a:ext>
            </a:extLst>
          </p:cNvPr>
          <p:cNvSpPr txBox="1"/>
          <p:nvPr/>
        </p:nvSpPr>
        <p:spPr>
          <a:xfrm>
            <a:off x="8235898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51580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22C2C-E618-61BF-ECFE-D59B2753A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7E489CD-C977-1727-092F-F14A4A904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cannot deny what I've seen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Got no choice but to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doubts are </a:t>
            </a:r>
            <a:r>
              <a:rPr lang="en-GB" sz="3600" dirty="0" err="1">
                <a:solidFill>
                  <a:schemeClr val="bg1"/>
                </a:solidFill>
              </a:rPr>
              <a:t>burnin</a:t>
            </a:r>
            <a:r>
              <a:rPr lang="en-GB" sz="3600" dirty="0">
                <a:solidFill>
                  <a:schemeClr val="bg1"/>
                </a:solidFill>
              </a:rPr>
              <a:t>' like ashes in the wind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So, so long to my old friends 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Burden and bitterness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can just keep them moving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Nah you </a:t>
            </a:r>
            <a:r>
              <a:rPr lang="en-GB" sz="3600" dirty="0" err="1">
                <a:solidFill>
                  <a:schemeClr val="bg1"/>
                </a:solidFill>
              </a:rPr>
              <a:t>ain't</a:t>
            </a:r>
            <a:r>
              <a:rPr lang="en-GB" sz="3600" dirty="0">
                <a:solidFill>
                  <a:schemeClr val="bg1"/>
                </a:solidFill>
              </a:rPr>
              <a:t> welcome here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607E-DCA5-A65C-5199-EDDE102ACFCC}"/>
              </a:ext>
            </a:extLst>
          </p:cNvPr>
          <p:cNvSpPr txBox="1"/>
          <p:nvPr/>
        </p:nvSpPr>
        <p:spPr>
          <a:xfrm>
            <a:off x="8388424" y="24046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751724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635DE3-B274-AD1D-AE88-87F4B67A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3780D-19B1-910F-F5F8-88D5FE262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now till I walk streets of gold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I'll sing of how You saved my soul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This wayward son has found his way back home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3C34B-3718-CFCC-62E1-1B6B320144BA}"/>
              </a:ext>
            </a:extLst>
          </p:cNvPr>
          <p:cNvSpPr txBox="1"/>
          <p:nvPr/>
        </p:nvSpPr>
        <p:spPr>
          <a:xfrm>
            <a:off x="8388424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1067192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7E5BD-2125-1602-8408-6B7C49A7F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E3E246-0DAD-2C25-CFA4-502E18F8B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picked me up You turned me around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placed my feet on solid ground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Because You healed my heart You changed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Forever free I'm not the same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thank the Master I thank the Savior I thank God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5447DD-4F98-9272-756F-80E83EFECD35}"/>
              </a:ext>
            </a:extLst>
          </p:cNvPr>
          <p:cNvSpPr txBox="1"/>
          <p:nvPr/>
        </p:nvSpPr>
        <p:spPr>
          <a:xfrm>
            <a:off x="8388424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3664034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4844</TotalTime>
  <Words>1685</Words>
  <Application>Microsoft Office PowerPoint</Application>
  <PresentationFormat>On-screen Show (4:3)</PresentationFormat>
  <Paragraphs>296</Paragraphs>
  <Slides>54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162</cp:revision>
  <dcterms:created xsi:type="dcterms:W3CDTF">2024-09-27T16:56:29Z</dcterms:created>
  <dcterms:modified xsi:type="dcterms:W3CDTF">2025-09-22T08:46:53Z</dcterms:modified>
</cp:coreProperties>
</file>

<file path=docProps/thumbnail.jpeg>
</file>